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1966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7924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450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092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1233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757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761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133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68144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3140968"/>
            <a:ext cx="6696745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МОЛИТВА ЗА ЄРУСАЛИМ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Ради дому Господа,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Бога,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буду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шукати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тебе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добра! 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5182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казали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Ходімо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дому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Ноги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стояли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воротях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053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збудований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те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місто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злучене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разом,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0599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куди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сходять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народи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етнічні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групи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свідчити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цілому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світові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Іменню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Всевидючого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Всемогутнього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7280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то там на 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престолах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Божі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правителі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праведного 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істинного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суду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сидять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на престолах дому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Давидового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3672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Миру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бажайте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Єрусалиму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безпечні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українці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любить тебе!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1029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буде мир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передмур’ях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безпека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державних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установах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9924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975197" y="836712"/>
            <a:ext cx="3165894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2420888"/>
            <a:ext cx="8136904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Ради </a:t>
            </a: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братті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моєї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друзів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моїх</a:t>
            </a: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буду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казати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endParaRPr lang="ru-RU" sz="4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Мир </a:t>
            </a:r>
            <a:r>
              <a:rPr lang="ru-RU" sz="4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9931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178</Words>
  <Application>Microsoft Office PowerPoint</Application>
  <PresentationFormat>Экран (4:3)</PresentationFormat>
  <Paragraphs>55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122</vt:lpstr>
      <vt:lpstr>ПСАЛОМ 122:1</vt:lpstr>
      <vt:lpstr>ПСАЛОМ 122:2</vt:lpstr>
      <vt:lpstr>ПСАЛОМ 122:3</vt:lpstr>
      <vt:lpstr>ПСАЛОМ 122:4</vt:lpstr>
      <vt:lpstr>ПСАЛОМ 122:5</vt:lpstr>
      <vt:lpstr>ПСАЛОМ 122:6</vt:lpstr>
      <vt:lpstr>ПСАЛОМ 122:7</vt:lpstr>
      <vt:lpstr>ПСАЛОМ 122:8</vt:lpstr>
      <vt:lpstr>ПСАЛОМ 122:9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22</cp:revision>
  <dcterms:modified xsi:type="dcterms:W3CDTF">2019-11-06T12:58:50Z</dcterms:modified>
</cp:coreProperties>
</file>